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png" ContentType="image/png"/>
  <Default Extension="xml" ContentType="application/xml"/>
  <Override PartName="/ppt/slideLayouts/slideLayout1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4.xml" ContentType="application/vnd.openxmlformats-officedocument.presentationml.slideLayout+xml"/>
  <Override PartName="/ppt/notesSlides/notesSlide7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1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3.xml" ContentType="application/vnd.openxmlformats-officedocument.presentationml.notesSlide+xml"/>
  <Override PartName="/ppt/notesMasters/notesMaster1.xml" ContentType="application/vnd.openxmlformats-officedocument.presentationml.notesMaster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theme/theme3.xml" ContentType="application/vnd.openxmlformats-officedocument.theme+xml"/>
  <Override PartName="/ppt/theme/theme2.xml" ContentType="application/vnd.openxmlformats-officedocument.theme+xml"/>
  <Override PartName="/ppt/theme/theme1.xml" ContentType="application/vnd.openxmlformats-officedocument.theme+xml"/>
  <Override PartName="/ppt/slideMasters/slideMaster1.xml" ContentType="application/vnd.openxmlformats-officedocument.presentationml.slideMaster+xml"/>
  <Override PartName="/ppt/slides/slide7.xml" ContentType="application/vnd.openxmlformats-officedocument.presentationml.slide+xml"/>
  <Override PartName="/ppt/slides/slide1.xml" ContentType="application/vnd.openxmlformats-officedocument.presentationml.slide+xml"/>
  <Override PartName="/ppt/slides/slide8.xml" ContentType="application/vnd.openxmlformats-officedocument.presentationml.slide+xml"/>
  <Override PartName="/ppt/slides/slide10.xml" ContentType="application/vnd.openxmlformats-officedocument.presentationml.slide+xml"/>
  <Override PartName="/ppt/slides/slide4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9.xml" ContentType="application/vnd.openxmlformats-officedocument.presentationml.slide+xml"/>
  <Override PartName="/ppt/slides/slide6.xml" ContentType="application/vnd.openxmlformats-officedocument.presentationml.slide+xml"/>
  <Override PartName="/ppt/slides/slide5.xml" ContentType="application/vnd.openxmlformats-officedocument.presentationml.slide+xml"/>
  <Override PartName="/ppt/slides/slide3.xml" ContentType="application/vnd.openxmlformats-officedocument.presentationml.slide+xml"/>
  <Override PartName="/ppt/tableStyles.xml" ContentType="application/vnd.openxmlformats-officedocument.presentationml.tableStyles+xml"/>
</Types>
</file>

<file path=_rels/.rels><?xml version="1.0" encoding="UTF-8" standalone="yes"?><Relationships xmlns="http://schemas.openxmlformats.org/package/2006/relationships"><Relationship Target="ppt/presentation.xml" Type="http://schemas.openxmlformats.org/officeDocument/2006/relationships/officeDocument" Id="rId1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aveSubsetFonts="1" autoCompressPictures="0" mc:PreserveAttributes="mv:*" mc:Ignorable="mv">
  <p:sldMasterIdLst>
    <p:sldMasterId id="2147483654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</p:sldIdLst>
  <p:sldSz cy="5143500" cx="9144000"/>
  <p:notesSz cy="9144000" cx="6858000"/>
  <p:defaultTextStyle>
    <a:defPPr algn="l" rtl="0" marR="0">
      <a:lnSpc>
        <a:spcPct val="100000"/>
      </a:lnSpc>
      <a:spcBef>
        <a:spcPts val="0"/>
      </a:spcBef>
      <a:spcAft>
        <a:spcPts val="0"/>
      </a:spcAft>
    </a:defPPr>
    <a:lvl1pPr algn="l" rtl="0" marR="0">
      <a:lnSpc>
        <a:spcPct val="100000"/>
      </a:lnSpc>
      <a:spcBef>
        <a:spcPts val="0"/>
      </a:spcBef>
      <a:spcAft>
        <a:spcPts val="0"/>
      </a:spcAft>
      <a:buNone/>
      <a:defRPr strike="noStrike" u="none" b="0" cap="none" baseline="0" sz="1400" i="0">
        <a:solidFill>
          <a:srgbClr val="000000"/>
        </a:solidFill>
        <a:latin typeface="Arial"/>
        <a:ea typeface="Arial"/>
        <a:cs typeface="Arial"/>
        <a:sym typeface="Arial"/>
        <a:rtl val="0"/>
      </a:defRPr>
    </a:lvl1pPr>
    <a:lvl2pPr algn="l" rtl="0" marR="0">
      <a:lnSpc>
        <a:spcPct val="100000"/>
      </a:lnSpc>
      <a:spcBef>
        <a:spcPts val="0"/>
      </a:spcBef>
      <a:spcAft>
        <a:spcPts val="0"/>
      </a:spcAft>
      <a:buNone/>
      <a:defRPr strike="noStrike" u="none" b="0" cap="none" baseline="0" sz="1400" i="0">
        <a:solidFill>
          <a:srgbClr val="000000"/>
        </a:solidFill>
        <a:latin typeface="Arial"/>
        <a:ea typeface="Arial"/>
        <a:cs typeface="Arial"/>
        <a:sym typeface="Arial"/>
        <a:rtl val="0"/>
      </a:defRPr>
    </a:lvl2pPr>
    <a:lvl3pPr algn="l" rtl="0" marR="0">
      <a:lnSpc>
        <a:spcPct val="100000"/>
      </a:lnSpc>
      <a:spcBef>
        <a:spcPts val="0"/>
      </a:spcBef>
      <a:spcAft>
        <a:spcPts val="0"/>
      </a:spcAft>
      <a:buNone/>
      <a:defRPr strike="noStrike" u="none" b="0" cap="none" baseline="0" sz="1400" i="0">
        <a:solidFill>
          <a:srgbClr val="000000"/>
        </a:solidFill>
        <a:latin typeface="Arial"/>
        <a:ea typeface="Arial"/>
        <a:cs typeface="Arial"/>
        <a:sym typeface="Arial"/>
        <a:rtl val="0"/>
      </a:defRPr>
    </a:lvl3pPr>
    <a:lvl4pPr algn="l" rtl="0" marR="0">
      <a:lnSpc>
        <a:spcPct val="100000"/>
      </a:lnSpc>
      <a:spcBef>
        <a:spcPts val="0"/>
      </a:spcBef>
      <a:spcAft>
        <a:spcPts val="0"/>
      </a:spcAft>
      <a:buNone/>
      <a:defRPr strike="noStrike" u="none" b="0" cap="none" baseline="0" sz="1400" i="0">
        <a:solidFill>
          <a:srgbClr val="000000"/>
        </a:solidFill>
        <a:latin typeface="Arial"/>
        <a:ea typeface="Arial"/>
        <a:cs typeface="Arial"/>
        <a:sym typeface="Arial"/>
        <a:rtl val="0"/>
      </a:defRPr>
    </a:lvl4pPr>
    <a:lvl5pPr algn="l" rtl="0" marR="0">
      <a:lnSpc>
        <a:spcPct val="100000"/>
      </a:lnSpc>
      <a:spcBef>
        <a:spcPts val="0"/>
      </a:spcBef>
      <a:spcAft>
        <a:spcPts val="0"/>
      </a:spcAft>
      <a:buNone/>
      <a:defRPr strike="noStrike" u="none" b="0" cap="none" baseline="0" sz="1400" i="0">
        <a:solidFill>
          <a:srgbClr val="000000"/>
        </a:solidFill>
        <a:latin typeface="Arial"/>
        <a:ea typeface="Arial"/>
        <a:cs typeface="Arial"/>
        <a:sym typeface="Arial"/>
        <a:rtl val="0"/>
      </a:defRPr>
    </a:lvl5pPr>
    <a:lvl6pPr algn="l" rtl="0" marR="0">
      <a:lnSpc>
        <a:spcPct val="100000"/>
      </a:lnSpc>
      <a:spcBef>
        <a:spcPts val="0"/>
      </a:spcBef>
      <a:spcAft>
        <a:spcPts val="0"/>
      </a:spcAft>
      <a:buNone/>
      <a:defRPr strike="noStrike" u="none" b="0" cap="none" baseline="0" sz="1400" i="0">
        <a:solidFill>
          <a:srgbClr val="000000"/>
        </a:solidFill>
        <a:latin typeface="Arial"/>
        <a:ea typeface="Arial"/>
        <a:cs typeface="Arial"/>
        <a:sym typeface="Arial"/>
        <a:rtl val="0"/>
      </a:defRPr>
    </a:lvl6pPr>
    <a:lvl7pPr algn="l" rtl="0" marR="0">
      <a:lnSpc>
        <a:spcPct val="100000"/>
      </a:lnSpc>
      <a:spcBef>
        <a:spcPts val="0"/>
      </a:spcBef>
      <a:spcAft>
        <a:spcPts val="0"/>
      </a:spcAft>
      <a:buNone/>
      <a:defRPr strike="noStrike" u="none" b="0" cap="none" baseline="0" sz="1400" i="0">
        <a:solidFill>
          <a:srgbClr val="000000"/>
        </a:solidFill>
        <a:latin typeface="Arial"/>
        <a:ea typeface="Arial"/>
        <a:cs typeface="Arial"/>
        <a:sym typeface="Arial"/>
        <a:rtl val="0"/>
      </a:defRPr>
    </a:lvl7pPr>
    <a:lvl8pPr algn="l" rtl="0" marR="0">
      <a:lnSpc>
        <a:spcPct val="100000"/>
      </a:lnSpc>
      <a:spcBef>
        <a:spcPts val="0"/>
      </a:spcBef>
      <a:spcAft>
        <a:spcPts val="0"/>
      </a:spcAft>
      <a:buNone/>
      <a:defRPr strike="noStrike" u="none" b="0" cap="none" baseline="0" sz="1400" i="0">
        <a:solidFill>
          <a:srgbClr val="000000"/>
        </a:solidFill>
        <a:latin typeface="Arial"/>
        <a:ea typeface="Arial"/>
        <a:cs typeface="Arial"/>
        <a:sym typeface="Arial"/>
        <a:rtl val="0"/>
      </a:defRPr>
    </a:lvl8pPr>
    <a:lvl9pPr algn="l" rtl="0" marR="0">
      <a:lnSpc>
        <a:spcPct val="100000"/>
      </a:lnSpc>
      <a:spcBef>
        <a:spcPts val="0"/>
      </a:spcBef>
      <a:spcAft>
        <a:spcPts val="0"/>
      </a:spcAft>
      <a:buNone/>
      <a:defRPr strike="noStrike" u="none" b="0" cap="none" baseline="0" sz="1400" i="0">
        <a:solidFill>
          <a:srgbClr val="000000"/>
        </a:solidFill>
        <a:latin typeface="Arial"/>
        <a:ea typeface="Arial"/>
        <a:cs typeface="Arial"/>
        <a:sym typeface="Arial"/>
        <a:rtl val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/>
</file>

<file path=ppt/tableStyles.xml><?xml version="1.0" encoding="utf-8"?>
<a:tblStyleLst xmlns:a="http://schemas.openxmlformats.org/drawingml/2006/main" xmlns:r="http://schemas.openxmlformats.org/officeDocument/2006/relationships" def="{90651C3A-4460-11DB-9652-00E08161165F}"/>
</file>

<file path=ppt/_rels/presentation.xml.rels><?xml version="1.0" encoding="UTF-8" standalone="yes"?><Relationships xmlns="http://schemas.openxmlformats.org/package/2006/relationships"><Relationship Target="slides/slide11.xml" Type="http://schemas.openxmlformats.org/officeDocument/2006/relationships/slide" Id="rId16"/><Relationship Target="slides/slide10.xml" Type="http://schemas.openxmlformats.org/officeDocument/2006/relationships/slide" Id="rId15"/><Relationship Target="slides/slide9.xml" Type="http://schemas.openxmlformats.org/officeDocument/2006/relationships/slide" Id="rId14"/><Relationship Target="presProps.xml" Type="http://schemas.openxmlformats.org/officeDocument/2006/relationships/presProps" Id="rId2"/><Relationship Target="slides/slide7.xml" Type="http://schemas.openxmlformats.org/officeDocument/2006/relationships/slide" Id="rId12"/><Relationship Target="theme/theme3.xml" Type="http://schemas.openxmlformats.org/officeDocument/2006/relationships/theme" Id="rId1"/><Relationship Target="slides/slide8.xml" Type="http://schemas.openxmlformats.org/officeDocument/2006/relationships/slide" Id="rId13"/><Relationship Target="slideMasters/slideMaster1.xml" Type="http://schemas.openxmlformats.org/officeDocument/2006/relationships/slideMaster" Id="rId4"/><Relationship Target="slides/slide5.xml" Type="http://schemas.openxmlformats.org/officeDocument/2006/relationships/slide" Id="rId10"/><Relationship Target="tableStyles.xml" Type="http://schemas.openxmlformats.org/officeDocument/2006/relationships/tableStyles" Id="rId3"/><Relationship Target="slides/slide6.xml" Type="http://schemas.openxmlformats.org/officeDocument/2006/relationships/slide" Id="rId11"/><Relationship Target="slides/slide4.xml" Type="http://schemas.openxmlformats.org/officeDocument/2006/relationships/slide" Id="rId9"/><Relationship Target="slides/slide1.xml" Type="http://schemas.openxmlformats.org/officeDocument/2006/relationships/slide" Id="rId6"/><Relationship Target="notesMasters/notesMaster1.xml" Type="http://schemas.openxmlformats.org/officeDocument/2006/relationships/notesMaster" Id="rId5"/><Relationship Target="slides/slide3.xml" Type="http://schemas.openxmlformats.org/officeDocument/2006/relationships/slide" Id="rId8"/><Relationship Target="slides/slide2.xml" Type="http://schemas.openxmlformats.org/officeDocument/2006/relationships/slide" Id="rId7"/></Relationships>
</file>

<file path=ppt/notesMasters/_rels/notesMaster1.xml.rels><?xml version="1.0" encoding="UTF-8" standalone="yes"?><Relationships xmlns="http://schemas.openxmlformats.org/package/2006/relationships"><Relationship Target="../theme/theme2.xml" Type="http://schemas.openxmlformats.org/officeDocument/2006/relationships/theme" Id="rId1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" name="Shape 1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2" name="Shape 2"/>
          <p:cNvSpPr/>
          <p:nvPr>
            <p:ph idx="2" type="sldImg"/>
          </p:nvPr>
        </p:nvSpPr>
        <p:spPr>
          <a:xfrm>
            <a:off y="685800" x="1143225"/>
            <a:ext cy="3429000" cx="4572225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id="3" name="Shape 3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/>
          <a:lstStyle>
            <a:lvl1pPr>
              <a:defRPr sz="1100"/>
            </a:lvl1pPr>
            <a:lvl2pPr>
              <a:defRPr sz="1100"/>
            </a:lvl2pPr>
            <a:lvl3pPr>
              <a:defRPr sz="1100"/>
            </a:lvl3pPr>
            <a:lvl4pPr>
              <a:defRPr sz="1100"/>
            </a:lvl4pPr>
            <a:lvl5pPr>
              <a:defRPr sz="1100"/>
            </a:lvl5pPr>
            <a:lvl6pPr>
              <a:defRPr sz="1100"/>
            </a:lvl6pPr>
            <a:lvl7pPr>
              <a:defRPr sz="1100"/>
            </a:lvl7pPr>
            <a:lvl8pPr>
              <a:defRPr sz="1100"/>
            </a:lvl8pPr>
            <a:lvl9pPr>
              <a:defRPr sz="1100"/>
            </a:lvl9pPr>
          </a:lstStyle>
          <a:p/>
        </p:txBody>
      </p:sp>
    </p:spTree>
  </p:cSld>
  <p:clrMap accent2="accent2" accent3="accent3" accent4="accent4" accent5="accent5" accent6="accent6" hlink="hlink" tx2="lt2" tx1="dk1" bg2="dk2" bg1="lt1" folHlink="folHlink" accent1="accent1"/>
</p:notesMaster>
</file>

<file path=ppt/notesSlides/_rels/notesSlide1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10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11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2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3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4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5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6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7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8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9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27" name="Shape 27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28" name="Shape 28"/>
          <p:cNvSpPr/>
          <p:nvPr>
            <p:ph idx="2" type="sldImg"/>
          </p:nvPr>
        </p:nvSpPr>
        <p:spPr>
          <a:xfrm>
            <a:off y="685800" x="1143225"/>
            <a:ext cy="3429000" cx="4572225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id="29" name="Shape 29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/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91" name="Shape 91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92" name="Shape 92"/>
          <p:cNvSpPr/>
          <p:nvPr>
            <p:ph idx="2" type="sldImg"/>
          </p:nvPr>
        </p:nvSpPr>
        <p:spPr>
          <a:xfrm>
            <a:off y="685800" x="1143225"/>
            <a:ext cy="3429000" cx="4572299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id="93" name="Shape 93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/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97" name="Shape 97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98" name="Shape 98"/>
          <p:cNvSpPr/>
          <p:nvPr>
            <p:ph idx="2" type="sldImg"/>
          </p:nvPr>
        </p:nvSpPr>
        <p:spPr>
          <a:xfrm>
            <a:off y="685800" x="1143225"/>
            <a:ext cy="3429000" cx="4572299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id="99" name="Shape 99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/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34" name="Shape 34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35" name="Shape 35"/>
          <p:cNvSpPr/>
          <p:nvPr>
            <p:ph idx="2" type="sldImg"/>
          </p:nvPr>
        </p:nvSpPr>
        <p:spPr>
          <a:xfrm>
            <a:off y="685800" x="1143225"/>
            <a:ext cy="3429000" cx="4572299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id="36" name="Shape 36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/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41" name="Shape 41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42" name="Shape 42"/>
          <p:cNvSpPr/>
          <p:nvPr>
            <p:ph idx="2" type="sldImg"/>
          </p:nvPr>
        </p:nvSpPr>
        <p:spPr>
          <a:xfrm>
            <a:off y="685800" x="1143225"/>
            <a:ext cy="3429000" cx="4572299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id="43" name="Shape 43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/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49" name="Shape 49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50" name="Shape 50"/>
          <p:cNvSpPr/>
          <p:nvPr>
            <p:ph idx="2" type="sldImg"/>
          </p:nvPr>
        </p:nvSpPr>
        <p:spPr>
          <a:xfrm>
            <a:off y="685800" x="1143225"/>
            <a:ext cy="3429000" cx="4572299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id="51" name="Shape 51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/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56" name="Shape 56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57" name="Shape 57"/>
          <p:cNvSpPr/>
          <p:nvPr>
            <p:ph idx="2" type="sldImg"/>
          </p:nvPr>
        </p:nvSpPr>
        <p:spPr>
          <a:xfrm>
            <a:off y="685800" x="1143225"/>
            <a:ext cy="3429000" cx="4572299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id="58" name="Shape 58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/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63" name="Shape 63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64" name="Shape 64"/>
          <p:cNvSpPr/>
          <p:nvPr>
            <p:ph idx="2" type="sldImg"/>
          </p:nvPr>
        </p:nvSpPr>
        <p:spPr>
          <a:xfrm>
            <a:off y="685800" x="1143225"/>
            <a:ext cy="3429000" cx="4572299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id="65" name="Shape 65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/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70" name="Shape 70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71" name="Shape 71"/>
          <p:cNvSpPr/>
          <p:nvPr>
            <p:ph idx="2" type="sldImg"/>
          </p:nvPr>
        </p:nvSpPr>
        <p:spPr>
          <a:xfrm>
            <a:off y="685800" x="1143225"/>
            <a:ext cy="3429000" cx="4572299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id="72" name="Shape 72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/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77" name="Shape 77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78" name="Shape 78"/>
          <p:cNvSpPr/>
          <p:nvPr>
            <p:ph idx="2" type="sldImg"/>
          </p:nvPr>
        </p:nvSpPr>
        <p:spPr>
          <a:xfrm>
            <a:off y="685800" x="1143225"/>
            <a:ext cy="3429000" cx="4572299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id="79" name="Shape 79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/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84" name="Shape 84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85" name="Shape 85"/>
          <p:cNvSpPr/>
          <p:nvPr>
            <p:ph idx="2" type="sldImg"/>
          </p:nvPr>
        </p:nvSpPr>
        <p:spPr>
          <a:xfrm>
            <a:off y="685800" x="1143225"/>
            <a:ext cy="3429000" cx="4572299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id="86" name="Shape 86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/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Target="../slideMasters/slideMaster1.xml" Type="http://schemas.openxmlformats.org/officeDocument/2006/relationships/slideMaster" Id="rId1"/></Relationships>
</file>

<file path=ppt/slideLayouts/_rels/slideLayout2.xml.rels><?xml version="1.0" encoding="UTF-8" standalone="yes"?><Relationships xmlns="http://schemas.openxmlformats.org/package/2006/relationships"><Relationship Target="../slideMasters/slideMaster1.xml" Type="http://schemas.openxmlformats.org/officeDocument/2006/relationships/slideMaster" Id="rId1"/></Relationships>
</file>

<file path=ppt/slideLayouts/_rels/slideLayout3.xml.rels><?xml version="1.0" encoding="UTF-8" standalone="yes"?><Relationships xmlns="http://schemas.openxmlformats.org/package/2006/relationships"><Relationship Target="../slideMasters/slideMaster1.xml" Type="http://schemas.openxmlformats.org/officeDocument/2006/relationships/slideMaster" Id="rId1"/></Relationships>
</file>

<file path=ppt/slideLayouts/_rels/slideLayout4.xml.rels><?xml version="1.0" encoding="UTF-8" standalone="yes"?><Relationships xmlns="http://schemas.openxmlformats.org/package/2006/relationships"><Relationship Target="../slideMasters/slideMaster1.xml" Type="http://schemas.openxmlformats.org/officeDocument/2006/relationships/slideMaster" Id="rId1"/></Relationships>
</file>

<file path=ppt/slideLayouts/_rels/slideLayout5.xml.rels><?xml version="1.0" encoding="UTF-8" standalone="yes"?><Relationships xmlns="http://schemas.openxmlformats.org/package/2006/relationships"><Relationship Target="../slideMasters/slideMaster1.xml" Type="http://schemas.openxmlformats.org/officeDocument/2006/relationships/slideMaster" Id="rId1"/></Relationships>
</file>

<file path=ppt/slideLayouts/_rels/slideLayout6.xml.rels><?xml version="1.0" encoding="UTF-8" standalone="yes"?><Relationships xmlns="http://schemas.openxmlformats.org/package/2006/relationships"><Relationship Target="../slideMasters/slideMaster1.xml" Type="http://schemas.openxmlformats.org/officeDocument/2006/relationships/slideMaster" Id="rId1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itle">
  <p:cSld name="Title Slide">
    <p:spTree>
      <p:nvGrpSpPr>
        <p:cNvPr id="7" name="Shape 7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8" name="Shape 8"/>
          <p:cNvSpPr txBox="1"/>
          <p:nvPr>
            <p:ph idx="1" type="subTitle"/>
          </p:nvPr>
        </p:nvSpPr>
        <p:spPr>
          <a:xfrm>
            <a:off y="2840053" x="685800"/>
            <a:ext cy="784799" cx="7772400"/>
          </a:xfrm>
          <a:prstGeom prst="rect">
            <a:avLst/>
          </a:prstGeom>
        </p:spPr>
        <p:txBody>
          <a:bodyPr bIns="91425" rIns="91425" lIns="91425" tIns="91425" anchor="t" anchorCtr="0"/>
          <a:lstStyle>
            <a:lvl1pPr algn="ctr" marL="0">
              <a:spcBef>
                <a:spcPts val="0"/>
              </a:spcBef>
              <a:buClr>
                <a:schemeClr val="dk2"/>
              </a:buClr>
              <a:buNone/>
              <a:defRPr>
                <a:solidFill>
                  <a:schemeClr val="dk2"/>
                </a:solidFill>
              </a:defRPr>
            </a:lvl1pPr>
            <a:lvl2pPr algn="ctr" indent="190500" marL="0">
              <a:spcBef>
                <a:spcPts val="0"/>
              </a:spcBef>
              <a:buClr>
                <a:schemeClr val="dk2"/>
              </a:buClr>
              <a:buSzPct val="100000"/>
              <a:buNone/>
              <a:defRPr sz="3000">
                <a:solidFill>
                  <a:schemeClr val="dk2"/>
                </a:solidFill>
              </a:defRPr>
            </a:lvl2pPr>
            <a:lvl3pPr algn="ctr" indent="190500" marL="0">
              <a:spcBef>
                <a:spcPts val="0"/>
              </a:spcBef>
              <a:buClr>
                <a:schemeClr val="dk2"/>
              </a:buClr>
              <a:buSzPct val="100000"/>
              <a:buNone/>
              <a:defRPr sz="3000">
                <a:solidFill>
                  <a:schemeClr val="dk2"/>
                </a:solidFill>
              </a:defRPr>
            </a:lvl3pPr>
            <a:lvl4pPr algn="ctr" indent="190500" marL="0">
              <a:spcBef>
                <a:spcPts val="0"/>
              </a:spcBef>
              <a:buClr>
                <a:schemeClr val="dk2"/>
              </a:buClr>
              <a:buSzPct val="100000"/>
              <a:buNone/>
              <a:defRPr sz="3000">
                <a:solidFill>
                  <a:schemeClr val="dk2"/>
                </a:solidFill>
              </a:defRPr>
            </a:lvl4pPr>
            <a:lvl5pPr algn="ctr" indent="190500" marL="0">
              <a:spcBef>
                <a:spcPts val="0"/>
              </a:spcBef>
              <a:buClr>
                <a:schemeClr val="dk2"/>
              </a:buClr>
              <a:buSzPct val="100000"/>
              <a:buNone/>
              <a:defRPr sz="3000">
                <a:solidFill>
                  <a:schemeClr val="dk2"/>
                </a:solidFill>
              </a:defRPr>
            </a:lvl5pPr>
            <a:lvl6pPr algn="ctr" indent="190500" marL="0">
              <a:spcBef>
                <a:spcPts val="0"/>
              </a:spcBef>
              <a:buClr>
                <a:schemeClr val="dk2"/>
              </a:buClr>
              <a:buSzPct val="100000"/>
              <a:buNone/>
              <a:defRPr sz="3000">
                <a:solidFill>
                  <a:schemeClr val="dk2"/>
                </a:solidFill>
              </a:defRPr>
            </a:lvl6pPr>
            <a:lvl7pPr algn="ctr" indent="190500" marL="0">
              <a:spcBef>
                <a:spcPts val="0"/>
              </a:spcBef>
              <a:buClr>
                <a:schemeClr val="dk2"/>
              </a:buClr>
              <a:buSzPct val="100000"/>
              <a:buNone/>
              <a:defRPr sz="3000">
                <a:solidFill>
                  <a:schemeClr val="dk2"/>
                </a:solidFill>
              </a:defRPr>
            </a:lvl7pPr>
            <a:lvl8pPr algn="ctr" indent="190500" marL="0">
              <a:spcBef>
                <a:spcPts val="0"/>
              </a:spcBef>
              <a:buClr>
                <a:schemeClr val="dk2"/>
              </a:buClr>
              <a:buSzPct val="100000"/>
              <a:buNone/>
              <a:defRPr sz="3000">
                <a:solidFill>
                  <a:schemeClr val="dk2"/>
                </a:solidFill>
              </a:defRPr>
            </a:lvl8pPr>
            <a:lvl9pPr algn="ctr" indent="190500" marL="0">
              <a:spcBef>
                <a:spcPts val="0"/>
              </a:spcBef>
              <a:buClr>
                <a:schemeClr val="dk2"/>
              </a:buClr>
              <a:buSzPct val="100000"/>
              <a:buNone/>
              <a:defRPr sz="3000"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9" name="Shape 9"/>
          <p:cNvSpPr txBox="1"/>
          <p:nvPr>
            <p:ph type="ctrTitle"/>
          </p:nvPr>
        </p:nvSpPr>
        <p:spPr>
          <a:xfrm>
            <a:off y="1583342" x="685800"/>
            <a:ext cy="1159799" cx="7772400"/>
          </a:xfrm>
          <a:prstGeom prst="rect">
            <a:avLst/>
          </a:prstGeom>
        </p:spPr>
        <p:txBody>
          <a:bodyPr bIns="91425" rIns="91425" lIns="91425" tIns="91425" anchor="b" anchorCtr="0"/>
          <a:lstStyle>
            <a:lvl1pPr algn="ctr" indent="304800">
              <a:buSzPct val="100000"/>
              <a:defRPr sz="4800"/>
            </a:lvl1pPr>
            <a:lvl2pPr algn="ctr" indent="304800">
              <a:buSzPct val="100000"/>
              <a:defRPr sz="4800"/>
            </a:lvl2pPr>
            <a:lvl3pPr algn="ctr" indent="304800">
              <a:buSzPct val="100000"/>
              <a:defRPr sz="4800"/>
            </a:lvl3pPr>
            <a:lvl4pPr algn="ctr" indent="304800">
              <a:buSzPct val="100000"/>
              <a:defRPr sz="4800"/>
            </a:lvl4pPr>
            <a:lvl5pPr algn="ctr" indent="304800">
              <a:buSzPct val="100000"/>
              <a:defRPr sz="4800"/>
            </a:lvl5pPr>
            <a:lvl6pPr algn="ctr" indent="304800">
              <a:buSzPct val="100000"/>
              <a:defRPr sz="4800"/>
            </a:lvl6pPr>
            <a:lvl7pPr algn="ctr" indent="304800">
              <a:buSzPct val="100000"/>
              <a:defRPr sz="4800"/>
            </a:lvl7pPr>
            <a:lvl8pPr algn="ctr" indent="304800">
              <a:buSzPct val="100000"/>
              <a:defRPr sz="4800"/>
            </a:lvl8pPr>
            <a:lvl9pPr algn="ctr" indent="304800">
              <a:buSzPct val="100000"/>
              <a:defRPr sz="4800"/>
            </a:lvl9pPr>
          </a:lstStyle>
          <a:p/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x">
  <p:cSld name="Title and Body">
    <p:spTree>
      <p:nvGrpSpPr>
        <p:cNvPr id="10" name="Shape 10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11" name="Shape 11"/>
          <p:cNvSpPr txBox="1"/>
          <p:nvPr>
            <p:ph type="title"/>
          </p:nvPr>
        </p:nvSpPr>
        <p:spPr>
          <a:xfrm>
            <a:off y="205978" x="457200"/>
            <a:ext cy="857400" cx="8229600"/>
          </a:xfrm>
          <a:prstGeom prst="rect">
            <a:avLst/>
          </a:prstGeom>
        </p:spPr>
        <p:txBody>
          <a:bodyPr bIns="91425" rIns="91425" lIns="91425" tIns="91425" anchor="b" anchorCtr="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/>
        </p:txBody>
      </p:sp>
      <p:sp>
        <p:nvSpPr>
          <p:cNvPr id="12" name="Shape 12"/>
          <p:cNvSpPr txBox="1"/>
          <p:nvPr>
            <p:ph idx="1" type="body"/>
          </p:nvPr>
        </p:nvSpPr>
        <p:spPr>
          <a:xfrm>
            <a:off y="1200150" x="457200"/>
            <a:ext cy="3725699" cx="8229600"/>
          </a:xfrm>
          <a:prstGeom prst="rect">
            <a:avLst/>
          </a:prstGeom>
        </p:spPr>
        <p:txBody>
          <a:bodyPr bIns="91425" rIns="91425" lIns="91425" tIns="91425" anchor="t" anchorCtr="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/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woColTx">
  <p:cSld name="Title and Two Columns">
    <p:spTree>
      <p:nvGrpSpPr>
        <p:cNvPr id="13" name="Shape 13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14" name="Shape 14"/>
          <p:cNvSpPr txBox="1"/>
          <p:nvPr>
            <p:ph type="title"/>
          </p:nvPr>
        </p:nvSpPr>
        <p:spPr>
          <a:xfrm>
            <a:off y="205978" x="457200"/>
            <a:ext cy="857400" cx="8229600"/>
          </a:xfrm>
          <a:prstGeom prst="rect">
            <a:avLst/>
          </a:prstGeom>
        </p:spPr>
        <p:txBody>
          <a:bodyPr bIns="91425" rIns="91425" lIns="91425" tIns="91425" anchor="b" anchorCtr="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/>
        </p:txBody>
      </p:sp>
      <p:sp>
        <p:nvSpPr>
          <p:cNvPr id="15" name="Shape 15"/>
          <p:cNvSpPr txBox="1"/>
          <p:nvPr>
            <p:ph idx="1" type="body"/>
          </p:nvPr>
        </p:nvSpPr>
        <p:spPr>
          <a:xfrm>
            <a:off y="1200150" x="457200"/>
            <a:ext cy="3725699" cx="3994500"/>
          </a:xfrm>
          <a:prstGeom prst="rect">
            <a:avLst/>
          </a:prstGeom>
        </p:spPr>
        <p:txBody>
          <a:bodyPr bIns="91425" rIns="91425" lIns="91425" tIns="91425" anchor="t" anchorCtr="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/>
        </p:txBody>
      </p:sp>
      <p:sp>
        <p:nvSpPr>
          <p:cNvPr id="16" name="Shape 16"/>
          <p:cNvSpPr txBox="1"/>
          <p:nvPr>
            <p:ph idx="2" type="body"/>
          </p:nvPr>
        </p:nvSpPr>
        <p:spPr>
          <a:xfrm>
            <a:off y="1200150" x="4692273"/>
            <a:ext cy="3725699" cx="3994500"/>
          </a:xfrm>
          <a:prstGeom prst="rect">
            <a:avLst/>
          </a:prstGeom>
        </p:spPr>
        <p:txBody>
          <a:bodyPr bIns="91425" rIns="91425" lIns="91425" tIns="91425" anchor="t" anchorCtr="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/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itleOnly">
  <p:cSld name="Title Only">
    <p:spTree>
      <p:nvGrpSpPr>
        <p:cNvPr id="17" name="Shape 17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18" name="Shape 18"/>
          <p:cNvSpPr txBox="1"/>
          <p:nvPr>
            <p:ph type="title"/>
          </p:nvPr>
        </p:nvSpPr>
        <p:spPr>
          <a:xfrm>
            <a:off y="205978" x="457200"/>
            <a:ext cy="857400" cx="8229600"/>
          </a:xfrm>
          <a:prstGeom prst="rect">
            <a:avLst/>
          </a:prstGeom>
        </p:spPr>
        <p:txBody>
          <a:bodyPr bIns="91425" rIns="91425" lIns="91425" tIns="91425" anchor="b" anchorCtr="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/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 name="Caption">
    <p:spTree>
      <p:nvGrpSpPr>
        <p:cNvPr id="19" name="Shape 19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20" name="Shape 20"/>
          <p:cNvSpPr txBox="1"/>
          <p:nvPr>
            <p:ph idx="1" type="body"/>
          </p:nvPr>
        </p:nvSpPr>
        <p:spPr>
          <a:xfrm>
            <a:off y="4406309" x="457200"/>
            <a:ext cy="519599" cx="8229600"/>
          </a:xfrm>
          <a:prstGeom prst="rect">
            <a:avLst/>
          </a:prstGeom>
        </p:spPr>
        <p:txBody>
          <a:bodyPr bIns="91425" rIns="91425" lIns="91425" tIns="91425" anchor="t" anchorCtr="0"/>
          <a:lstStyle>
            <a:lvl1pPr algn="ctr" indent="-171450" marL="285750">
              <a:spcBef>
                <a:spcPts val="0"/>
              </a:spcBef>
              <a:buClr>
                <a:schemeClr val="dk1"/>
              </a:buClr>
              <a:buSzPct val="100000"/>
              <a:buNone/>
              <a:defRPr sz="1800">
                <a:solidFill>
                  <a:schemeClr val="dk1"/>
                </a:solidFill>
              </a:defRPr>
            </a:lvl1pPr>
          </a:lstStyle>
          <a:p/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blank">
  <p:cSld name="Blank">
    <p:spTree>
      <p:nvGrpSpPr>
        <p:cNvPr id="21" name="Shape 21"/>
        <p:cNvGrpSpPr/>
        <p:nvPr/>
      </p:nvGrpSpPr>
      <p:grpSpPr>
        <a:xfrm>
          <a:off y="0" x="0"/>
          <a:ext cy="0" cx="0"/>
          <a:chOff y="0" x="0"/>
          <a:chExt cy="0" cx="0"/>
        </a:xfrm>
      </p:grpSpPr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Target="../slideLayouts/slideLayout2.xml" Type="http://schemas.openxmlformats.org/officeDocument/2006/relationships/slideLayout" Id="rId2"/><Relationship Target="../slideLayouts/slideLayout1.xml" Type="http://schemas.openxmlformats.org/officeDocument/2006/relationships/slideLayout" Id="rId1"/><Relationship Target="../slideLayouts/slideLayout4.xml" Type="http://schemas.openxmlformats.org/officeDocument/2006/relationships/slideLayout" Id="rId4"/><Relationship Target="../slideLayouts/slideLayout3.xml" Type="http://schemas.openxmlformats.org/officeDocument/2006/relationships/slideLayout" Id="rId3"/><Relationship Target="../slideLayouts/slideLayout6.xml" Type="http://schemas.openxmlformats.org/officeDocument/2006/relationships/slideLayout" Id="rId6"/><Relationship Target="../slideLayouts/slideLayout5.xml" Type="http://schemas.openxmlformats.org/officeDocument/2006/relationships/slideLayout" Id="rId5"/><Relationship Target="../theme/theme1.xml" Type="http://schemas.openxmlformats.org/officeDocument/2006/relationships/theme" Id="rId7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gradFill>
          <a:gsLst>
            <a:gs pos="0">
              <a:schemeClr val="lt1"/>
            </a:gs>
            <a:gs pos="30000">
              <a:schemeClr val="lt1"/>
            </a:gs>
            <a:gs pos="100000">
              <a:schemeClr val="lt2"/>
            </a:gs>
          </a:gsLst>
          <a:path path="circle">
            <a:fillToRect t="50%" b="50%" r="50%" l="50%"/>
          </a:path>
          <a:tileRect/>
        </a:gradFill>
      </p:bgPr>
    </p:bg>
    <p:spTree>
      <p:nvGrpSpPr>
        <p:cNvPr id="4" name="Shape 4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5" name="Shape 5"/>
          <p:cNvSpPr txBox="1"/>
          <p:nvPr>
            <p:ph type="title"/>
          </p:nvPr>
        </p:nvSpPr>
        <p:spPr>
          <a:xfrm>
            <a:off y="205978" x="457200"/>
            <a:ext cy="857400" cx="8229600"/>
          </a:xfrm>
          <a:prstGeom prst="rect">
            <a:avLst/>
          </a:prstGeom>
        </p:spPr>
        <p:txBody>
          <a:bodyPr bIns="91425" rIns="91425" lIns="91425" tIns="91425" anchor="b" anchorCtr="0"/>
          <a:lstStyle>
            <a:lvl1pPr marL="0">
              <a:buClr>
                <a:schemeClr val="dk1"/>
              </a:buClr>
              <a:buSzPct val="100000"/>
              <a:buNone/>
              <a:defRPr b="1" sz="3600">
                <a:solidFill>
                  <a:schemeClr val="dk1"/>
                </a:solidFill>
              </a:defRPr>
            </a:lvl1pPr>
            <a:lvl2pPr indent="228600" marL="0">
              <a:buClr>
                <a:schemeClr val="dk1"/>
              </a:buClr>
              <a:buSzPct val="100000"/>
              <a:buNone/>
              <a:defRPr b="1" sz="3600">
                <a:solidFill>
                  <a:schemeClr val="dk1"/>
                </a:solidFill>
              </a:defRPr>
            </a:lvl2pPr>
            <a:lvl3pPr indent="228600" marL="0">
              <a:buClr>
                <a:schemeClr val="dk1"/>
              </a:buClr>
              <a:buSzPct val="100000"/>
              <a:buNone/>
              <a:defRPr b="1" sz="3600">
                <a:solidFill>
                  <a:schemeClr val="dk1"/>
                </a:solidFill>
              </a:defRPr>
            </a:lvl3pPr>
            <a:lvl4pPr indent="228600" marL="0">
              <a:buClr>
                <a:schemeClr val="dk1"/>
              </a:buClr>
              <a:buSzPct val="100000"/>
              <a:buNone/>
              <a:defRPr b="1" sz="3600">
                <a:solidFill>
                  <a:schemeClr val="dk1"/>
                </a:solidFill>
              </a:defRPr>
            </a:lvl4pPr>
            <a:lvl5pPr indent="228600" marL="0">
              <a:buClr>
                <a:schemeClr val="dk1"/>
              </a:buClr>
              <a:buSzPct val="100000"/>
              <a:buNone/>
              <a:defRPr b="1" sz="3600">
                <a:solidFill>
                  <a:schemeClr val="dk1"/>
                </a:solidFill>
              </a:defRPr>
            </a:lvl5pPr>
            <a:lvl6pPr indent="228600" marL="0">
              <a:buClr>
                <a:schemeClr val="dk1"/>
              </a:buClr>
              <a:buSzPct val="100000"/>
              <a:buNone/>
              <a:defRPr b="1" sz="3600">
                <a:solidFill>
                  <a:schemeClr val="dk1"/>
                </a:solidFill>
              </a:defRPr>
            </a:lvl6pPr>
            <a:lvl7pPr indent="228600" marL="0">
              <a:buClr>
                <a:schemeClr val="dk1"/>
              </a:buClr>
              <a:buSzPct val="100000"/>
              <a:buNone/>
              <a:defRPr b="1" sz="3600">
                <a:solidFill>
                  <a:schemeClr val="dk1"/>
                </a:solidFill>
              </a:defRPr>
            </a:lvl7pPr>
            <a:lvl8pPr indent="228600" marL="0">
              <a:buClr>
                <a:schemeClr val="dk1"/>
              </a:buClr>
              <a:buSzPct val="100000"/>
              <a:buNone/>
              <a:defRPr b="1" sz="3600">
                <a:solidFill>
                  <a:schemeClr val="dk1"/>
                </a:solidFill>
              </a:defRPr>
            </a:lvl8pPr>
            <a:lvl9pPr indent="228600" marL="0">
              <a:buClr>
                <a:schemeClr val="dk1"/>
              </a:buClr>
              <a:buSzPct val="100000"/>
              <a:buNone/>
              <a:defRPr b="1" sz="36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" name="Shape 6"/>
          <p:cNvSpPr txBox="1"/>
          <p:nvPr>
            <p:ph idx="1" type="body"/>
          </p:nvPr>
        </p:nvSpPr>
        <p:spPr>
          <a:xfrm>
            <a:off y="1200150" x="457200"/>
            <a:ext cy="3725699" cx="8229600"/>
          </a:xfrm>
          <a:prstGeom prst="rect">
            <a:avLst/>
          </a:prstGeom>
        </p:spPr>
        <p:txBody>
          <a:bodyPr bIns="91425" rIns="91425" lIns="91425" tIns="91425" anchor="t" anchorCtr="0"/>
          <a:lstStyle>
            <a:lvl1pPr indent="-152400" marL="342900">
              <a:spcBef>
                <a:spcPts val="600"/>
              </a:spcBef>
              <a:buSzPct val="100000"/>
              <a:defRPr sz="3000"/>
            </a:lvl1pPr>
            <a:lvl2pPr indent="-133350" marL="742950">
              <a:spcBef>
                <a:spcPts val="480"/>
              </a:spcBef>
              <a:buSzPct val="100000"/>
              <a:defRPr sz="2400"/>
            </a:lvl2pPr>
            <a:lvl3pPr indent="-76200" marL="1143000">
              <a:spcBef>
                <a:spcPts val="480"/>
              </a:spcBef>
              <a:buSzPct val="100000"/>
              <a:defRPr sz="2400"/>
            </a:lvl3pPr>
            <a:lvl4pPr indent="-114300" marL="1600200">
              <a:spcBef>
                <a:spcPts val="360"/>
              </a:spcBef>
              <a:buSzPct val="100000"/>
              <a:defRPr sz="1800"/>
            </a:lvl4pPr>
            <a:lvl5pPr indent="-114300" marL="2057400">
              <a:spcBef>
                <a:spcPts val="360"/>
              </a:spcBef>
              <a:buSzPct val="100000"/>
              <a:defRPr sz="1800"/>
            </a:lvl5pPr>
            <a:lvl6pPr indent="-114300" marL="2514600">
              <a:spcBef>
                <a:spcPts val="360"/>
              </a:spcBef>
              <a:buSzPct val="100000"/>
              <a:defRPr sz="1800"/>
            </a:lvl6pPr>
            <a:lvl7pPr indent="-114300" marL="2971800">
              <a:spcBef>
                <a:spcPts val="360"/>
              </a:spcBef>
              <a:buSzPct val="100000"/>
              <a:defRPr sz="1800"/>
            </a:lvl7pPr>
            <a:lvl8pPr indent="-114300" marL="3429000">
              <a:spcBef>
                <a:spcPts val="360"/>
              </a:spcBef>
              <a:buSzPct val="100000"/>
              <a:defRPr sz="1800"/>
            </a:lvl8pPr>
            <a:lvl9pPr indent="-114300" marL="3886200">
              <a:spcBef>
                <a:spcPts val="360"/>
              </a:spcBef>
              <a:buSzPct val="100000"/>
              <a:defRPr sz="1800"/>
            </a:lvl9pPr>
          </a:lstStyle>
          <a:p/>
        </p:txBody>
      </p:sp>
    </p:spTree>
  </p:cSld>
  <p:clrMap accent2="accent2" accent3="accent3" accent4="accent4" accent5="accent5" accent6="accent6" hlink="hlink" tx2="lt2" tx1="dk1" bg2="dk2" bg1="lt1" folHlink="folHlink" accent1="accent1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</p:sldLayoutIdLst>
  <p:txStyles>
    <p:titleStyle>
      <a:defPPr algn="l" rtl="0" marR="0">
        <a:lnSpc>
          <a:spcPct val="100000"/>
        </a:lnSpc>
        <a:spcBef>
          <a:spcPts val="0"/>
        </a:spcBef>
        <a:spcAft>
          <a:spcPts val="0"/>
        </a:spcAft>
      </a:defPPr>
      <a:lvl1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</p:titleStyle>
    <p:bodyStyle>
      <a:defPPr algn="l" rtl="0" marR="0">
        <a:lnSpc>
          <a:spcPct val="100000"/>
        </a:lnSpc>
        <a:spcBef>
          <a:spcPts val="0"/>
        </a:spcBef>
        <a:spcAft>
          <a:spcPts val="0"/>
        </a:spcAft>
      </a:defPPr>
      <a:lvl1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  <a:lvl3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3pPr>
      <a:lvl4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4pPr>
      <a:lvl5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5pPr>
      <a:lvl6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6pPr>
      <a:lvl7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7pPr>
      <a:lvl8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8pPr>
      <a:lvl9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9pPr>
    </p:bodyStyle>
    <p:otherStyle>
      <a:defPPr algn="l" rtl="0" marR="0">
        <a:lnSpc>
          <a:spcPct val="100000"/>
        </a:lnSpc>
        <a:spcBef>
          <a:spcPts val="0"/>
        </a:spcBef>
        <a:spcAft>
          <a:spcPts val="0"/>
        </a:spcAft>
      </a:defPPr>
      <a:lvl1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  <a:lvl3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3pPr>
      <a:lvl4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4pPr>
      <a:lvl5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5pPr>
      <a:lvl6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6pPr>
      <a:lvl7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7pPr>
      <a:lvl8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8pPr>
      <a:lvl9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Target="../notesSlides/notesSlide1.xml" Type="http://schemas.openxmlformats.org/officeDocument/2006/relationships/notesSlide" Id="rId2"/><Relationship Target="../slideLayouts/slideLayout1.xml" Type="http://schemas.openxmlformats.org/officeDocument/2006/relationships/slideLayout" Id="rId1"/><Relationship Target="../media/image02.png" Type="http://schemas.openxmlformats.org/officeDocument/2006/relationships/image" Id="rId4"/><Relationship Target="../media/image09.png" Type="http://schemas.openxmlformats.org/officeDocument/2006/relationships/image" Id="rId3"/></Relationships>
</file>

<file path=ppt/slides/_rels/slide10.xml.rels><?xml version="1.0" encoding="UTF-8" standalone="yes"?><Relationships xmlns="http://schemas.openxmlformats.org/package/2006/relationships"><Relationship Target="../notesSlides/notesSlide10.xml" Type="http://schemas.openxmlformats.org/officeDocument/2006/relationships/notesSlide" Id="rId2"/><Relationship Target="../slideLayouts/slideLayout2.xml" Type="http://schemas.openxmlformats.org/officeDocument/2006/relationships/slideLayout" Id="rId1"/><Relationship Target="../media/image06.png" Type="http://schemas.openxmlformats.org/officeDocument/2006/relationships/image" Id="rId3"/></Relationships>
</file>

<file path=ppt/slides/_rels/slide11.xml.rels><?xml version="1.0" encoding="UTF-8" standalone="yes"?><Relationships xmlns="http://schemas.openxmlformats.org/package/2006/relationships"><Relationship Target="../notesSlides/notesSlide11.xml" Type="http://schemas.openxmlformats.org/officeDocument/2006/relationships/notesSlide" Id="rId2"/><Relationship Target="../slideLayouts/slideLayout2.xml" Type="http://schemas.openxmlformats.org/officeDocument/2006/relationships/slideLayout" Id="rId1"/><Relationship Target="../media/image05.jpg" Type="http://schemas.openxmlformats.org/officeDocument/2006/relationships/image" Id="rId3"/></Relationships>
</file>

<file path=ppt/slides/_rels/slide2.xml.rels><?xml version="1.0" encoding="UTF-8" standalone="yes"?><Relationships xmlns="http://schemas.openxmlformats.org/package/2006/relationships"><Relationship Target="../notesSlides/notesSlide2.xml" Type="http://schemas.openxmlformats.org/officeDocument/2006/relationships/notesSlide" Id="rId2"/><Relationship Target="../slideLayouts/slideLayout2.xml" Type="http://schemas.openxmlformats.org/officeDocument/2006/relationships/slideLayout" Id="rId1"/><Relationship Target="../media/image02.png" Type="http://schemas.openxmlformats.org/officeDocument/2006/relationships/image" Id="rId3"/></Relationships>
</file>

<file path=ppt/slides/_rels/slide3.xml.rels><?xml version="1.0" encoding="UTF-8" standalone="yes"?><Relationships xmlns="http://schemas.openxmlformats.org/package/2006/relationships"><Relationship Target="../notesSlides/notesSlide3.xml" Type="http://schemas.openxmlformats.org/officeDocument/2006/relationships/notesSlide" Id="rId2"/><Relationship Target="../slideLayouts/slideLayout2.xml" Type="http://schemas.openxmlformats.org/officeDocument/2006/relationships/slideLayout" Id="rId1"/><Relationship Target="../media/image03.png" Type="http://schemas.openxmlformats.org/officeDocument/2006/relationships/image" Id="rId3"/></Relationships>
</file>

<file path=ppt/slides/_rels/slide4.xml.rels><?xml version="1.0" encoding="UTF-8" standalone="yes"?><Relationships xmlns="http://schemas.openxmlformats.org/package/2006/relationships"><Relationship Target="../notesSlides/notesSlide4.xml" Type="http://schemas.openxmlformats.org/officeDocument/2006/relationships/notesSlide" Id="rId2"/><Relationship Target="../slideLayouts/slideLayout2.xml" Type="http://schemas.openxmlformats.org/officeDocument/2006/relationships/slideLayout" Id="rId1"/><Relationship Target="../media/image07.png" Type="http://schemas.openxmlformats.org/officeDocument/2006/relationships/image" Id="rId3"/></Relationships>
</file>

<file path=ppt/slides/_rels/slide5.xml.rels><?xml version="1.0" encoding="UTF-8" standalone="yes"?><Relationships xmlns="http://schemas.openxmlformats.org/package/2006/relationships"><Relationship Target="../notesSlides/notesSlide5.xml" Type="http://schemas.openxmlformats.org/officeDocument/2006/relationships/notesSlide" Id="rId2"/><Relationship Target="../slideLayouts/slideLayout2.xml" Type="http://schemas.openxmlformats.org/officeDocument/2006/relationships/slideLayout" Id="rId1"/><Relationship Target="../media/image08.png" Type="http://schemas.openxmlformats.org/officeDocument/2006/relationships/image" Id="rId3"/></Relationships>
</file>

<file path=ppt/slides/_rels/slide6.xml.rels><?xml version="1.0" encoding="UTF-8" standalone="yes"?><Relationships xmlns="http://schemas.openxmlformats.org/package/2006/relationships"><Relationship Target="../notesSlides/notesSlide6.xml" Type="http://schemas.openxmlformats.org/officeDocument/2006/relationships/notesSlide" Id="rId2"/><Relationship Target="../slideLayouts/slideLayout2.xml" Type="http://schemas.openxmlformats.org/officeDocument/2006/relationships/slideLayout" Id="rId1"/><Relationship Target="../media/image10.png" Type="http://schemas.openxmlformats.org/officeDocument/2006/relationships/image" Id="rId3"/></Relationships>
</file>

<file path=ppt/slides/_rels/slide7.xml.rels><?xml version="1.0" encoding="UTF-8" standalone="yes"?><Relationships xmlns="http://schemas.openxmlformats.org/package/2006/relationships"><Relationship Target="../notesSlides/notesSlide7.xml" Type="http://schemas.openxmlformats.org/officeDocument/2006/relationships/notesSlide" Id="rId2"/><Relationship Target="../slideLayouts/slideLayout2.xml" Type="http://schemas.openxmlformats.org/officeDocument/2006/relationships/slideLayout" Id="rId1"/><Relationship Target="../media/image04.png" Type="http://schemas.openxmlformats.org/officeDocument/2006/relationships/image" Id="rId3"/></Relationships>
</file>

<file path=ppt/slides/_rels/slide8.xml.rels><?xml version="1.0" encoding="UTF-8" standalone="yes"?><Relationships xmlns="http://schemas.openxmlformats.org/package/2006/relationships"><Relationship Target="../notesSlides/notesSlide8.xml" Type="http://schemas.openxmlformats.org/officeDocument/2006/relationships/notesSlide" Id="rId2"/><Relationship Target="../slideLayouts/slideLayout2.xml" Type="http://schemas.openxmlformats.org/officeDocument/2006/relationships/slideLayout" Id="rId1"/><Relationship Target="../media/image01.png" Type="http://schemas.openxmlformats.org/officeDocument/2006/relationships/image" Id="rId3"/></Relationships>
</file>

<file path=ppt/slides/_rels/slide9.xml.rels><?xml version="1.0" encoding="UTF-8" standalone="yes"?><Relationships xmlns="http://schemas.openxmlformats.org/package/2006/relationships"><Relationship Target="../notesSlides/notesSlide9.xml" Type="http://schemas.openxmlformats.org/officeDocument/2006/relationships/notesSlide" Id="rId2"/><Relationship Target="../slideLayouts/slideLayout2.xml" Type="http://schemas.openxmlformats.org/officeDocument/2006/relationships/slideLayout" Id="rId1"/><Relationship Target="../media/image00.png" Type="http://schemas.openxmlformats.org/officeDocument/2006/relationships/image" Id="rId3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rgbClr val="000000"/>
        </a:solidFill>
      </p:bgPr>
    </p:bg>
    <p:spTree>
      <p:nvGrpSpPr>
        <p:cNvPr id="22" name="Shape 22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23" name="Shape 23"/>
          <p:cNvSpPr txBox="1"/>
          <p:nvPr>
            <p:ph idx="1" type="subTitle"/>
          </p:nvPr>
        </p:nvSpPr>
        <p:spPr>
          <a:xfrm>
            <a:off y="177878" x="472100"/>
            <a:ext cy="784799" cx="7772400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>
              <a:buNone/>
            </a:pPr>
            <a:r>
              <a:rPr lang="en">
                <a:solidFill>
                  <a:srgbClr val="FFFF00"/>
                </a:solidFill>
                <a:latin typeface="Tangerine"/>
                <a:ea typeface="Tangerine"/>
                <a:cs typeface="Tangerine"/>
                <a:sym typeface="Tangerine"/>
              </a:rPr>
              <a:t>LA  CASA</a:t>
            </a:r>
          </a:p>
        </p:txBody>
      </p:sp>
      <p:sp>
        <p:nvSpPr>
          <p:cNvPr id="24" name="Shape 24"/>
          <p:cNvSpPr txBox="1"/>
          <p:nvPr/>
        </p:nvSpPr>
        <p:spPr>
          <a:xfrm>
            <a:off y="4234950" x="3089600"/>
            <a:ext cy="427499" cx="2537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>
              <a:buNone/>
            </a:pPr>
            <a:r>
              <a:rPr sz="3000" lang="en">
                <a:solidFill>
                  <a:srgbClr val="FFFF00"/>
                </a:solidFill>
                <a:latin typeface="Tangerine"/>
                <a:ea typeface="Tangerine"/>
                <a:cs typeface="Tangerine"/>
                <a:sym typeface="Tangerine"/>
              </a:rPr>
              <a:t>Por: Hannah Wood</a:t>
            </a:r>
          </a:p>
        </p:txBody>
      </p:sp>
      <p:sp>
        <p:nvSpPr>
          <p:cNvPr id="25" name="Shape 25"/>
          <p:cNvSpPr/>
          <p:nvPr/>
        </p:nvSpPr>
        <p:spPr>
          <a:xfrm>
            <a:off y="793826" x="1810748"/>
            <a:ext cy="3555825" cx="5095101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</p:sp>
      <p:sp>
        <p:nvSpPr>
          <p:cNvPr id="26" name="Shape 26"/>
          <p:cNvSpPr/>
          <p:nvPr/>
        </p:nvSpPr>
        <p:spPr>
          <a:xfrm>
            <a:off y="1546900" x="2859950"/>
            <a:ext cy="2049650" cx="2996675"/>
          </a:xfrm>
          <a:prstGeom prst="rect">
            <a:avLst/>
          </a:prstGeom>
          <a:blipFill>
            <a:blip r:embed="rId4"/>
            <a:stretch>
              <a:fillRect/>
            </a:stretch>
          </a:blipFill>
        </p:spPr>
      </p:sp>
    </p:spTree>
  </p:cSld>
  <p:clrMapOvr>
    <a:masterClrMapping/>
  </p:clrMapOvr>
  <p:transition spd="slow">
    <p:cut/>
  </p:transition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87" name="Shape 87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88" name="Shape 88"/>
          <p:cNvSpPr txBox="1"/>
          <p:nvPr>
            <p:ph type="title"/>
          </p:nvPr>
        </p:nvSpPr>
        <p:spPr>
          <a:xfrm>
            <a:off y="205978" x="457200"/>
            <a:ext cy="857400" cx="8229600"/>
          </a:xfrm>
          <a:prstGeom prst="rect">
            <a:avLst/>
          </a:prstGeom>
        </p:spPr>
        <p:txBody>
          <a:bodyPr bIns="91425" rIns="91425" lIns="91425" tIns="91425" anchor="b" anchorCtr="0">
            <a:noAutofit/>
          </a:bodyPr>
          <a:lstStyle/>
          <a:p>
            <a:pPr algn="ctr">
              <a:buNone/>
            </a:pPr>
            <a:r>
              <a:rPr lang="en"/>
              <a:t>El Garaje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</a:t>
            </a:r>
          </a:p>
        </p:txBody>
      </p:sp>
      <p:sp>
        <p:nvSpPr>
          <p:cNvPr id="89" name="Shape 89"/>
          <p:cNvSpPr/>
          <p:nvPr/>
        </p:nvSpPr>
        <p:spPr>
          <a:xfrm>
            <a:off y="1151925" x="2551925"/>
            <a:ext cy="2505599" cx="3342575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</p:sp>
      <p:sp>
        <p:nvSpPr>
          <p:cNvPr id="90" name="Shape 90"/>
          <p:cNvSpPr txBox="1"/>
          <p:nvPr/>
        </p:nvSpPr>
        <p:spPr>
          <a:xfrm>
            <a:off y="3971000" x="2697800"/>
            <a:ext cy="756899" cx="3757200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>
              <a:buNone/>
            </a:pPr>
            <a:r>
              <a:rPr lang="en"/>
              <a:t>Es un garaje. El garaje nuevo.</a:t>
            </a:r>
          </a:p>
        </p:txBody>
      </p:sp>
    </p:spTree>
  </p:cSld>
  <p:clrMapOvr>
    <a:masterClrMapping/>
  </p:clrMapOvr>
  <p:transition spd="slow">
    <p:cut/>
  </p:transition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blipFill>
          <a:blip r:embed="rId3"/>
          <a:stretch>
            <a:fillRect/>
          </a:stretch>
        </a:blipFill>
      </p:bgPr>
    </p:bg>
    <p:spTree>
      <p:nvGrpSpPr>
        <p:cNvPr id="94" name="Shape 94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95" name="Shape 95"/>
          <p:cNvSpPr txBox="1"/>
          <p:nvPr>
            <p:ph type="title"/>
          </p:nvPr>
        </p:nvSpPr>
        <p:spPr>
          <a:xfrm>
            <a:off y="223803" x="510650"/>
            <a:ext cy="857400" cx="8229600"/>
          </a:xfrm>
          <a:prstGeom prst="rect">
            <a:avLst/>
          </a:prstGeom>
        </p:spPr>
        <p:txBody>
          <a:bodyPr bIns="91425" rIns="91425" lIns="91425" tIns="91425" anchor="b" anchorCtr="0">
            <a:noAutofit/>
          </a:bodyPr>
          <a:lstStyle/>
          <a:p>
            <a:pPr algn="ctr">
              <a:buNone/>
            </a:pPr>
            <a:r>
              <a:rPr lang="en">
                <a:solidFill>
                  <a:srgbClr val="F3F3F3"/>
                </a:solidFill>
              </a:rPr>
              <a:t>THANK YOU FOR WATCHING!</a:t>
            </a:r>
          </a:p>
        </p:txBody>
      </p:sp>
      <p:sp>
        <p:nvSpPr>
          <p:cNvPr id="96" name="Shape 96"/>
          <p:cNvSpPr txBox="1"/>
          <p:nvPr>
            <p:ph idx="1" type="body"/>
          </p:nvPr>
        </p:nvSpPr>
        <p:spPr>
          <a:xfrm>
            <a:off y="1200150" x="457200"/>
            <a:ext cy="3725699" cx="8229600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 algn="ctr">
              <a:buNone/>
            </a:pPr>
            <a:r>
              <a:rPr lang="en">
                <a:solidFill>
                  <a:srgbClr val="F3F3F3"/>
                </a:solidFill>
              </a:rPr>
              <a:t>hope you enjoyed!</a:t>
            </a:r>
          </a:p>
        </p:txBody>
      </p:sp>
    </p:spTree>
  </p:cSld>
  <p:clrMapOvr>
    <a:masterClrMapping/>
  </p:clrMapOvr>
  <p:transition spd="slow">
    <p:cut/>
  </p:transition>
  <p:timing>
    <p:tnLst>
      <p:par>
        <p:cTn restart="never" dur="indefinite" nodeType="tmRoot">
          <p:childTnLst>
            <p:seq nextAc="seek" concurrent="1">
              <p:cTn id="2" dur="indefinite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presetID="10" fill="hold" presetSubtype="0" presetClass="entr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dur="10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30" name="Shape 30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31" name="Shape 31"/>
          <p:cNvSpPr txBox="1"/>
          <p:nvPr>
            <p:ph type="title"/>
          </p:nvPr>
        </p:nvSpPr>
        <p:spPr>
          <a:xfrm>
            <a:off y="205978" x="457200"/>
            <a:ext cy="857400" cx="8229600"/>
          </a:xfrm>
          <a:prstGeom prst="rect">
            <a:avLst/>
          </a:prstGeom>
        </p:spPr>
        <p:txBody>
          <a:bodyPr bIns="91425" rIns="91425" lIns="91425" tIns="91425" anchor="b" anchorCtr="0">
            <a:noAutofit/>
          </a:bodyPr>
          <a:lstStyle/>
          <a:p>
            <a:pPr algn="ctr">
              <a:buNone/>
            </a:pPr>
            <a:r>
              <a:rPr lang="en">
                <a:solidFill>
                  <a:srgbClr val="000000"/>
                </a:solidFill>
              </a:rPr>
              <a:t>LA CASA</a:t>
            </a:r>
          </a:p>
        </p:txBody>
      </p:sp>
      <p:sp>
        <p:nvSpPr>
          <p:cNvPr id="32" name="Shape 32"/>
          <p:cNvSpPr/>
          <p:nvPr/>
        </p:nvSpPr>
        <p:spPr>
          <a:xfrm>
            <a:off y="949907" x="2020757"/>
            <a:ext cy="3243700" cx="4746250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</p:sp>
      <p:sp>
        <p:nvSpPr>
          <p:cNvPr id="33" name="Shape 33"/>
          <p:cNvSpPr txBox="1"/>
          <p:nvPr/>
        </p:nvSpPr>
        <p:spPr>
          <a:xfrm>
            <a:off y="4344950" x="2528625"/>
            <a:ext cy="756899" cx="4416300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>
              <a:buNone/>
            </a:pPr>
            <a:r>
              <a:rPr sz="1800" lang="en"/>
              <a:t>Es una casa.Es una bonita y grande.</a:t>
            </a:r>
          </a:p>
        </p:txBody>
      </p:sp>
    </p:spTree>
  </p:cSld>
  <p:clrMapOvr>
    <a:masterClrMapping/>
  </p:clrMapOvr>
  <p:transition spd="slow">
    <p:cut/>
  </p:transition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37" name="Shape 37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38" name="Shape 38"/>
          <p:cNvSpPr txBox="1"/>
          <p:nvPr>
            <p:ph type="title"/>
          </p:nvPr>
        </p:nvSpPr>
        <p:spPr>
          <a:xfrm>
            <a:off y="205978" x="457200"/>
            <a:ext cy="857400" cx="8229600"/>
          </a:xfrm>
          <a:prstGeom prst="rect">
            <a:avLst/>
          </a:prstGeom>
        </p:spPr>
        <p:txBody>
          <a:bodyPr bIns="91425" rIns="91425" lIns="91425" tIns="91425" anchor="b" anchorCtr="0">
            <a:noAutofit/>
          </a:bodyPr>
          <a:lstStyle/>
          <a:p>
            <a:pPr algn="ctr">
              <a:buNone/>
            </a:pPr>
            <a:r>
              <a:rPr lang="en"/>
              <a:t>La Cocina</a:t>
            </a:r>
          </a:p>
        </p:txBody>
      </p:sp>
      <p:sp>
        <p:nvSpPr>
          <p:cNvPr id="39" name="Shape 39"/>
          <p:cNvSpPr/>
          <p:nvPr/>
        </p:nvSpPr>
        <p:spPr>
          <a:xfrm>
            <a:off y="1063375" x="2190750"/>
            <a:ext cy="3171825" cx="4762500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</p:sp>
      <p:sp>
        <p:nvSpPr>
          <p:cNvPr id="40" name="Shape 40"/>
          <p:cNvSpPr txBox="1"/>
          <p:nvPr/>
        </p:nvSpPr>
        <p:spPr>
          <a:xfrm>
            <a:off y="4460700" x="2475200"/>
            <a:ext cy="623099" cx="37661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>
              <a:buNone/>
            </a:pPr>
            <a:r>
              <a:rPr lang="en"/>
              <a:t>Es una cocina. Es una bella y fabulosa.</a:t>
            </a:r>
          </a:p>
        </p:txBody>
      </p:sp>
    </p:spTree>
  </p:cSld>
  <p:clrMapOvr>
    <a:masterClrMapping/>
  </p:clrMapOvr>
  <p:transition spd="slow">
    <p:cut/>
  </p:transition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44" name="Shape 44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45" name="Shape 45"/>
          <p:cNvSpPr txBox="1"/>
          <p:nvPr>
            <p:ph type="title"/>
          </p:nvPr>
        </p:nvSpPr>
        <p:spPr>
          <a:xfrm>
            <a:off y="205978" x="457200"/>
            <a:ext cy="857400" cx="8229600"/>
          </a:xfrm>
          <a:prstGeom prst="rect">
            <a:avLst/>
          </a:prstGeom>
        </p:spPr>
        <p:txBody>
          <a:bodyPr bIns="91425" rIns="91425" lIns="91425" tIns="91425" anchor="b" anchorCtr="0">
            <a:noAutofit/>
          </a:bodyPr>
          <a:lstStyle/>
          <a:p>
            <a:pPr algn="ctr">
              <a:buNone/>
            </a:pPr>
            <a:r>
              <a:rPr lang="en"/>
              <a:t>El Comedor</a:t>
            </a:r>
          </a:p>
        </p:txBody>
      </p:sp>
      <p:sp>
        <p:nvSpPr>
          <p:cNvPr id="46" name="Shape 46"/>
          <p:cNvSpPr/>
          <p:nvPr/>
        </p:nvSpPr>
        <p:spPr>
          <a:xfrm>
            <a:off y="1152425" x="2974875"/>
            <a:ext cy="2697124" cx="3457924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</p:sp>
      <p:sp>
        <p:nvSpPr>
          <p:cNvPr id="47" name="Shape 47"/>
          <p:cNvSpPr txBox="1"/>
          <p:nvPr/>
        </p:nvSpPr>
        <p:spPr>
          <a:xfrm>
            <a:off y="4042225" x="3036125"/>
            <a:ext cy="721200" cx="4077900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/>
        </p:txBody>
      </p:sp>
      <p:sp>
        <p:nvSpPr>
          <p:cNvPr id="48" name="Shape 48"/>
          <p:cNvSpPr txBox="1"/>
          <p:nvPr/>
        </p:nvSpPr>
        <p:spPr>
          <a:xfrm>
            <a:off y="4086750" x="3071750"/>
            <a:ext cy="507600" cx="4077900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>
              <a:buNone/>
            </a:pPr>
            <a:r>
              <a:rPr lang="en"/>
              <a:t>Es un comedor. Es un comedor antiguo.</a:t>
            </a:r>
          </a:p>
        </p:txBody>
      </p:sp>
    </p:spTree>
  </p:cSld>
  <p:clrMapOvr>
    <a:masterClrMapping/>
  </p:clrMapOvr>
  <p:transition spd="slow">
    <p:cut/>
  </p:transition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52" name="Shape 52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53" name="Shape 53"/>
          <p:cNvSpPr txBox="1"/>
          <p:nvPr>
            <p:ph type="title"/>
          </p:nvPr>
        </p:nvSpPr>
        <p:spPr>
          <a:xfrm>
            <a:off y="90228" x="288025"/>
            <a:ext cy="857400" cx="8229600"/>
          </a:xfrm>
          <a:prstGeom prst="rect">
            <a:avLst/>
          </a:prstGeom>
        </p:spPr>
        <p:txBody>
          <a:bodyPr bIns="91425" rIns="91425" lIns="91425" tIns="91425" anchor="b" anchorCtr="0">
            <a:noAutofit/>
          </a:bodyPr>
          <a:lstStyle/>
          <a:p>
            <a:pPr algn="ctr">
              <a:buNone/>
            </a:pPr>
            <a:r>
              <a:rPr lang="en"/>
              <a:t>La Sala</a:t>
            </a:r>
          </a:p>
        </p:txBody>
      </p:sp>
      <p:sp>
        <p:nvSpPr>
          <p:cNvPr id="54" name="Shape 54"/>
          <p:cNvSpPr/>
          <p:nvPr/>
        </p:nvSpPr>
        <p:spPr>
          <a:xfrm>
            <a:off y="879062" x="2506925"/>
            <a:ext cy="3242924" cx="4130149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</p:sp>
      <p:sp>
        <p:nvSpPr>
          <p:cNvPr id="55" name="Shape 55"/>
          <p:cNvSpPr txBox="1"/>
          <p:nvPr/>
        </p:nvSpPr>
        <p:spPr>
          <a:xfrm>
            <a:off y="4309350" x="2840250"/>
            <a:ext cy="561000" cx="42647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>
              <a:buNone/>
            </a:pPr>
            <a:r>
              <a:rPr lang="en"/>
              <a:t>Es una sala. Es una sala  magnifica.</a:t>
            </a:r>
          </a:p>
        </p:txBody>
      </p:sp>
    </p:spTree>
  </p:cSld>
  <p:clrMapOvr>
    <a:masterClrMapping/>
  </p:clrMapOvr>
  <p:transition spd="slow">
    <p:cut/>
  </p:transition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59" name="Shape 59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60" name="Shape 60"/>
          <p:cNvSpPr txBox="1"/>
          <p:nvPr>
            <p:ph type="title"/>
          </p:nvPr>
        </p:nvSpPr>
        <p:spPr>
          <a:xfrm>
            <a:off y="205978" x="457200"/>
            <a:ext cy="857400" cx="8229600"/>
          </a:xfrm>
          <a:prstGeom prst="rect">
            <a:avLst/>
          </a:prstGeom>
        </p:spPr>
        <p:txBody>
          <a:bodyPr bIns="91425" rIns="91425" lIns="91425" tIns="91425" anchor="b" anchorCtr="0">
            <a:noAutofit/>
          </a:bodyPr>
          <a:lstStyle/>
          <a:p>
            <a:pPr algn="ctr">
              <a:buNone/>
            </a:pPr>
            <a:r>
              <a:rPr lang="en"/>
              <a:t>El Bano</a:t>
            </a:r>
          </a:p>
        </p:txBody>
      </p:sp>
      <p:sp>
        <p:nvSpPr>
          <p:cNvPr id="61" name="Shape 61"/>
          <p:cNvSpPr/>
          <p:nvPr/>
        </p:nvSpPr>
        <p:spPr>
          <a:xfrm>
            <a:off y="925375" x="2558025"/>
            <a:ext cy="2833825" cx="4196823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</p:sp>
      <p:sp>
        <p:nvSpPr>
          <p:cNvPr id="62" name="Shape 62"/>
          <p:cNvSpPr txBox="1"/>
          <p:nvPr/>
        </p:nvSpPr>
        <p:spPr>
          <a:xfrm>
            <a:off y="4104550" x="2956000"/>
            <a:ext cy="712199" cx="4371600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>
              <a:buNone/>
            </a:pPr>
            <a:r>
              <a:rPr lang="en"/>
              <a:t>Es un bano. Es una bano moderna.</a:t>
            </a:r>
          </a:p>
        </p:txBody>
      </p:sp>
    </p:spTree>
  </p:cSld>
  <p:clrMapOvr>
    <a:masterClrMapping/>
  </p:clrMapOvr>
  <p:transition spd="slow">
    <p:cut/>
  </p:transition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66" name="Shape 66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67" name="Shape 67"/>
          <p:cNvSpPr txBox="1"/>
          <p:nvPr>
            <p:ph type="title"/>
          </p:nvPr>
        </p:nvSpPr>
        <p:spPr>
          <a:xfrm>
            <a:off y="205978" x="457200"/>
            <a:ext cy="857400" cx="8229600"/>
          </a:xfrm>
          <a:prstGeom prst="rect">
            <a:avLst/>
          </a:prstGeom>
        </p:spPr>
        <p:txBody>
          <a:bodyPr bIns="91425" rIns="91425" lIns="91425" tIns="91425" anchor="b" anchorCtr="0">
            <a:noAutofit/>
          </a:bodyPr>
          <a:lstStyle/>
          <a:p>
            <a:pPr algn="ctr">
              <a:buNone/>
            </a:pPr>
            <a:r>
              <a:rPr lang="en"/>
              <a:t>El Cuarto</a:t>
            </a:r>
          </a:p>
        </p:txBody>
      </p:sp>
      <p:sp>
        <p:nvSpPr>
          <p:cNvPr id="68" name="Shape 68"/>
          <p:cNvSpPr/>
          <p:nvPr/>
        </p:nvSpPr>
        <p:spPr>
          <a:xfrm>
            <a:off y="1063375" x="1675350"/>
            <a:ext cy="2532574" cx="5177074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</p:sp>
      <p:sp>
        <p:nvSpPr>
          <p:cNvPr id="69" name="Shape 69"/>
          <p:cNvSpPr txBox="1"/>
          <p:nvPr/>
        </p:nvSpPr>
        <p:spPr>
          <a:xfrm>
            <a:off y="4095650" x="2261525"/>
            <a:ext cy="721200" cx="4843500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>
              <a:buNone/>
            </a:pPr>
            <a:r>
              <a:rPr lang="en"/>
              <a:t>Es un cuarto. Es un cuarto estupendo. </a:t>
            </a:r>
          </a:p>
        </p:txBody>
      </p:sp>
    </p:spTree>
  </p:cSld>
  <p:clrMapOvr>
    <a:masterClrMapping/>
  </p:clrMapOvr>
  <p:transition spd="slow">
    <p:cut/>
  </p:transition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73" name="Shape 73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74" name="Shape 74"/>
          <p:cNvSpPr txBox="1"/>
          <p:nvPr>
            <p:ph type="title"/>
          </p:nvPr>
        </p:nvSpPr>
        <p:spPr>
          <a:xfrm>
            <a:off y="205978" x="457200"/>
            <a:ext cy="857400" cx="8229600"/>
          </a:xfrm>
          <a:prstGeom prst="rect">
            <a:avLst/>
          </a:prstGeom>
        </p:spPr>
        <p:txBody>
          <a:bodyPr bIns="91425" rIns="91425" lIns="91425" tIns="91425" anchor="b" anchorCtr="0">
            <a:noAutofit/>
          </a:bodyPr>
          <a:lstStyle/>
          <a:p>
            <a:pPr algn="ctr">
              <a:buNone/>
            </a:pPr>
            <a:r>
              <a:rPr lang="en"/>
              <a:t>El Patio</a:t>
            </a:r>
          </a:p>
        </p:txBody>
      </p:sp>
      <p:sp>
        <p:nvSpPr>
          <p:cNvPr id="75" name="Shape 75"/>
          <p:cNvSpPr/>
          <p:nvPr/>
        </p:nvSpPr>
        <p:spPr>
          <a:xfrm>
            <a:off y="987475" x="2380650"/>
            <a:ext cy="2581525" cx="4294675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</p:sp>
      <p:sp>
        <p:nvSpPr>
          <p:cNvPr id="76" name="Shape 76"/>
          <p:cNvSpPr txBox="1"/>
          <p:nvPr/>
        </p:nvSpPr>
        <p:spPr>
          <a:xfrm>
            <a:off y="4051150" x="2582050"/>
            <a:ext cy="658800" cx="48524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>
              <a:buNone/>
            </a:pPr>
            <a:r>
              <a:rPr lang="en"/>
              <a:t>Es un patio. Es un patio grande.</a:t>
            </a:r>
          </a:p>
        </p:txBody>
      </p:sp>
    </p:spTree>
  </p:cSld>
  <p:clrMapOvr>
    <a:masterClrMapping/>
  </p:clrMapOvr>
  <p:transition spd="slow">
    <p:cut/>
  </p:transition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80" name="Shape 80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81" name="Shape 81"/>
          <p:cNvSpPr txBox="1"/>
          <p:nvPr>
            <p:ph type="title"/>
          </p:nvPr>
        </p:nvSpPr>
        <p:spPr>
          <a:xfrm>
            <a:off y="205978" x="457200"/>
            <a:ext cy="857400" cx="8229600"/>
          </a:xfrm>
          <a:prstGeom prst="rect">
            <a:avLst/>
          </a:prstGeom>
        </p:spPr>
        <p:txBody>
          <a:bodyPr bIns="91425" rIns="91425" lIns="91425" tIns="91425" anchor="b" anchorCtr="0">
            <a:noAutofit/>
          </a:bodyPr>
          <a:lstStyle/>
          <a:p>
            <a:pPr algn="ctr">
              <a:buNone/>
            </a:pPr>
            <a:r>
              <a:rPr lang="en"/>
              <a:t>El Jardin</a:t>
            </a:r>
          </a:p>
        </p:txBody>
      </p:sp>
      <p:sp>
        <p:nvSpPr>
          <p:cNvPr id="82" name="Shape 82"/>
          <p:cNvSpPr/>
          <p:nvPr/>
        </p:nvSpPr>
        <p:spPr>
          <a:xfrm>
            <a:off y="1063371" x="3327871"/>
            <a:ext cy="2748549" cx="2068550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</p:sp>
      <p:sp>
        <p:nvSpPr>
          <p:cNvPr id="83" name="Shape 83"/>
          <p:cNvSpPr txBox="1"/>
          <p:nvPr/>
        </p:nvSpPr>
        <p:spPr>
          <a:xfrm>
            <a:off y="4273725" x="3089550"/>
            <a:ext cy="605400" cx="36416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>
              <a:buNone/>
            </a:pPr>
            <a:r>
              <a:rPr lang="en"/>
              <a:t>Es un jardin. Es un jardín bonito.</a:t>
            </a:r>
          </a:p>
        </p:txBody>
      </p:sp>
    </p:spTree>
  </p:cSld>
  <p:clrMapOvr>
    <a:masterClrMapping/>
  </p:clrMapOvr>
  <p:transition spd="slow">
    <p:cut/>
  </p:transition>
</p:sld>
</file>

<file path=ppt/theme/theme1.xml><?xml version="1.0" encoding="utf-8"?>
<a:theme xmlns:a="http://schemas.openxmlformats.org/drawingml/2006/main" xmlns:r="http://schemas.openxmlformats.org/officeDocument/2006/relationships" name="light-gradient">
  <a:themeElements>
    <a:clrScheme name="Custom 347">
      <a:dk1>
        <a:srgbClr val="000000"/>
      </a:dk1>
      <a:lt1>
        <a:srgbClr val="FFFFFF"/>
      </a:lt1>
      <a:dk2>
        <a:srgbClr val="666666"/>
      </a:dk2>
      <a:lt2>
        <a:srgbClr val="CCCCCC"/>
      </a:lt2>
      <a:accent1>
        <a:srgbClr val="3A81BA"/>
      </a:accent1>
      <a:accent2>
        <a:srgbClr val="D89F39"/>
      </a:accent2>
      <a:accent3>
        <a:srgbClr val="8BAB42"/>
      </a:accent3>
      <a:accent4>
        <a:srgbClr val="57A7B5"/>
      </a:accent4>
      <a:accent5>
        <a:srgbClr val="8B81D2"/>
      </a:accent5>
      <a:accent6>
        <a:srgbClr val="963334"/>
      </a:accent6>
      <a:hlink>
        <a:srgbClr val="1155CC"/>
      </a:hlink>
      <a:folHlink>
        <a:srgbClr val="6611CC"/>
      </a:folHlink>
    </a:clrScheme>
    <a:fontScheme name="Office">
      <a:majorFont>
        <a:latin typeface="Arial"/>
        <a:ea typeface=""/>
        <a:cs typeface=""/>
        <a:font typeface="ＭＳ Ｐゴシック" script="Jpan"/>
        <a:font typeface="맑은 고딕" script="Hang"/>
        <a:font typeface="宋体" script="Hans"/>
        <a:font typeface="新細明體" script="Hant"/>
        <a:font typeface="Times New Roman" script="Arab"/>
        <a:font typeface="Times New Roman" script="Hebr"/>
        <a:font typeface="Angsana New" script="Thai"/>
        <a:font typeface="Nyala" script="Ethi"/>
        <a:font typeface="Vrinda" script="Beng"/>
        <a:font typeface="Shruti" script="Gujr"/>
        <a:font typeface="MoolBoran" script="Khmr"/>
        <a:font typeface="Tunga" script="Knda"/>
        <a:font typeface="Raavi" script="Guru"/>
        <a:font typeface="Euphemia" script="Cans"/>
        <a:font typeface="Plantagenet Cherokee" script="Cher"/>
        <a:font typeface="Microsoft Yi Baiti" script="Yiii"/>
        <a:font typeface="Microsoft Himalaya" script="Tibt"/>
        <a:font typeface="MV Boli" script="Thaa"/>
        <a:font typeface="Mangal" script="Deva"/>
        <a:font typeface="Gautami" script="Telu"/>
        <a:font typeface="Latha" script="Taml"/>
        <a:font typeface="Estrangelo Edessa" script="Syrc"/>
        <a:font typeface="Kalinga" script="Orya"/>
        <a:font typeface="Kartika" script="Mlym"/>
        <a:font typeface="DokChampa" script="Laoo"/>
        <a:font typeface="Iskoola Pota" script="Sinh"/>
        <a:font typeface="Mongolian Baiti" script="Mong"/>
        <a:font typeface="Times New Roman" script="Viet"/>
        <a:font typeface="Microsoft Uighur" script="Uigh"/>
      </a:majorFont>
      <a:minorFont>
        <a:latin typeface="Arial"/>
        <a:ea typeface=""/>
        <a:cs typeface=""/>
        <a:font typeface="ＭＳ Ｐゴシック" script="Jpan"/>
        <a:font typeface="맑은 고딕" script="Hang"/>
        <a:font typeface="宋体" script="Hans"/>
        <a:font typeface="新細明體" script="Hant"/>
        <a:font typeface="Arial" script="Arab"/>
        <a:font typeface="Arial" script="Hebr"/>
        <a:font typeface="Cordia New" script="Thai"/>
        <a:font typeface="Nyala" script="Ethi"/>
        <a:font typeface="Vrinda" script="Beng"/>
        <a:font typeface="Shruti" script="Gujr"/>
        <a:font typeface="DaunPenh" script="Khmr"/>
        <a:font typeface="Tunga" script="Knda"/>
        <a:font typeface="Raavi" script="Guru"/>
        <a:font typeface="Euphemia" script="Cans"/>
        <a:font typeface="Plantagenet Cherokee" script="Cher"/>
        <a:font typeface="Microsoft Yi Baiti" script="Yiii"/>
        <a:font typeface="Microsoft Himalaya" script="Tibt"/>
        <a:font typeface="MV Boli" script="Thaa"/>
        <a:font typeface="Mangal" script="Deva"/>
        <a:font typeface="Gautami" script="Telu"/>
        <a:font typeface="Latha" script="Taml"/>
        <a:font typeface="Estrangelo Edessa" script="Syrc"/>
        <a:font typeface="Kalinga" script="Orya"/>
        <a:font typeface="Kartika" script="Mlym"/>
        <a:font typeface="DokChampa" script="Laoo"/>
        <a:font typeface="Iskoola Pota" script="Sinh"/>
        <a:font typeface="Mongolian Baiti" script="Mong"/>
        <a:font typeface="Arial" script="Viet"/>
        <a:font typeface="Microsoft Uighur" script="Uigh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algn="ctr" cap="flat" cmpd="sng">
          <a:solidFill>
            <a:schemeClr val="phClr">
              <a:shade val="95000"/>
              <a:satMod val="105000"/>
            </a:schemeClr>
          </a:solidFill>
          <a:prstDash val="solid"/>
        </a:ln>
        <a:ln w="25400" algn="ctr" cap="flat" cmpd="sng">
          <a:solidFill>
            <a:schemeClr val="phClr"/>
          </a:solidFill>
          <a:prstDash val="solid"/>
        </a:ln>
        <a:ln w="38100" algn="ctr" cap="flat" cmpd="sng">
          <a:solidFill>
            <a:schemeClr val="phClr"/>
          </a:solidFill>
          <a:prstDash val="solid"/>
        </a:ln>
      </a:lnStyleLst>
      <a:effectStyleLst>
        <a:effectStyle>
          <a:effectLst>
            <a:outerShdw rotWithShape="0" dir="5400000" blurRad="40000" dist="20000">
              <a:srgbClr val="000000">
                <a:alpha val="38000"/>
              </a:srgbClr>
            </a:outerShdw>
          </a:effectLst>
        </a:effectStyle>
        <a:effectStyle>
          <a:effectLst>
            <a:outerShdw rotWithShape="0" dir="5400000" blurRad="40000" dist="23000">
              <a:srgbClr val="000000">
                <a:alpha val="35000"/>
              </a:srgbClr>
            </a:outerShdw>
          </a:effectLst>
        </a:effectStyle>
        <a:effectStyle>
          <a:effectLst>
            <a:outerShdw rotWithShape="0" dir="5400000" blurRad="40000" dist="23000">
              <a:srgbClr val="000000">
                <a:alpha val="35000"/>
              </a:srgbClr>
            </a:outerShdw>
          </a:effectLst>
          <a:scene3d>
            <a:camera prst="orthographicFront">
              <a:rot rev="0" lon="0" lat="0"/>
            </a:camera>
            <a:lightRig dir="t" rig="threePt">
              <a:rot rev="1200000" lon="0" lat="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t="-80000" b="180000" r="50000" l="5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t="50000" b="50000" r="50000" l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typeface="ＭＳ Ｐゴシック" script="Jpan"/>
        <a:font typeface="맑은 고딕" script="Hang"/>
        <a:font typeface="宋体" script="Hans"/>
        <a:font typeface="新細明體" script="Hant"/>
        <a:font typeface="Times New Roman" script="Arab"/>
        <a:font typeface="Times New Roman" script="Hebr"/>
        <a:font typeface="Angsana New" script="Thai"/>
        <a:font typeface="Nyala" script="Ethi"/>
        <a:font typeface="Vrinda" script="Beng"/>
        <a:font typeface="Shruti" script="Gujr"/>
        <a:font typeface="MoolBoran" script="Khmr"/>
        <a:font typeface="Tunga" script="Knda"/>
        <a:font typeface="Raavi" script="Guru"/>
        <a:font typeface="Euphemia" script="Cans"/>
        <a:font typeface="Plantagenet Cherokee" script="Cher"/>
        <a:font typeface="Microsoft Yi Baiti" script="Yiii"/>
        <a:font typeface="Microsoft Himalaya" script="Tibt"/>
        <a:font typeface="MV Boli" script="Thaa"/>
        <a:font typeface="Mangal" script="Deva"/>
        <a:font typeface="Gautami" script="Telu"/>
        <a:font typeface="Latha" script="Taml"/>
        <a:font typeface="Estrangelo Edessa" script="Syrc"/>
        <a:font typeface="Kalinga" script="Orya"/>
        <a:font typeface="Kartika" script="Mlym"/>
        <a:font typeface="DokChampa" script="Laoo"/>
        <a:font typeface="Iskoola Pota" script="Sinh"/>
        <a:font typeface="Mongolian Baiti" script="Mong"/>
        <a:font typeface="Times New Roman" script="Viet"/>
        <a:font typeface="Microsoft Uighur" script="Uigh"/>
      </a:majorFont>
      <a:minorFont>
        <a:latin typeface="Arial"/>
        <a:ea typeface=""/>
        <a:cs typeface=""/>
        <a:font typeface="ＭＳ Ｐゴシック" script="Jpan"/>
        <a:font typeface="맑은 고딕" script="Hang"/>
        <a:font typeface="宋体" script="Hans"/>
        <a:font typeface="新細明體" script="Hant"/>
        <a:font typeface="Arial" script="Arab"/>
        <a:font typeface="Arial" script="Hebr"/>
        <a:font typeface="Cordia New" script="Thai"/>
        <a:font typeface="Nyala" script="Ethi"/>
        <a:font typeface="Vrinda" script="Beng"/>
        <a:font typeface="Shruti" script="Gujr"/>
        <a:font typeface="DaunPenh" script="Khmr"/>
        <a:font typeface="Tunga" script="Knda"/>
        <a:font typeface="Raavi" script="Guru"/>
        <a:font typeface="Euphemia" script="Cans"/>
        <a:font typeface="Plantagenet Cherokee" script="Cher"/>
        <a:font typeface="Microsoft Yi Baiti" script="Yiii"/>
        <a:font typeface="Microsoft Himalaya" script="Tibt"/>
        <a:font typeface="MV Boli" script="Thaa"/>
        <a:font typeface="Mangal" script="Deva"/>
        <a:font typeface="Gautami" script="Telu"/>
        <a:font typeface="Latha" script="Taml"/>
        <a:font typeface="Estrangelo Edessa" script="Syrc"/>
        <a:font typeface="Kalinga" script="Orya"/>
        <a:font typeface="Kartika" script="Mlym"/>
        <a:font typeface="DokChampa" script="Laoo"/>
        <a:font typeface="Iskoola Pota" script="Sinh"/>
        <a:font typeface="Mongolian Baiti" script="Mong"/>
        <a:font typeface="Arial" script="Viet"/>
        <a:font typeface="Microsoft Uighur" script="Uigh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algn="ctr" cap="flat" cmpd="sng">
          <a:solidFill>
            <a:schemeClr val="phClr">
              <a:shade val="95000"/>
              <a:satMod val="105000"/>
            </a:schemeClr>
          </a:solidFill>
          <a:prstDash val="solid"/>
        </a:ln>
        <a:ln w="25400" algn="ctr" cap="flat" cmpd="sng">
          <a:solidFill>
            <a:schemeClr val="phClr"/>
          </a:solidFill>
          <a:prstDash val="solid"/>
        </a:ln>
        <a:ln w="38100" algn="ctr" cap="flat" cmpd="sng">
          <a:solidFill>
            <a:schemeClr val="phClr"/>
          </a:solidFill>
          <a:prstDash val="solid"/>
        </a:ln>
      </a:lnStyleLst>
      <a:effectStyleLst>
        <a:effectStyle>
          <a:effectLst>
            <a:outerShdw rotWithShape="0" dir="5400000" blurRad="40000" dist="20000">
              <a:srgbClr val="000000">
                <a:alpha val="38000"/>
              </a:srgbClr>
            </a:outerShdw>
          </a:effectLst>
        </a:effectStyle>
        <a:effectStyle>
          <a:effectLst>
            <a:outerShdw rotWithShape="0" dir="5400000" blurRad="40000" dist="23000">
              <a:srgbClr val="000000">
                <a:alpha val="35000"/>
              </a:srgbClr>
            </a:outerShdw>
          </a:effectLst>
        </a:effectStyle>
        <a:effectStyle>
          <a:effectLst>
            <a:outerShdw rotWithShape="0" dir="5400000" blurRad="40000" dist="23000">
              <a:srgbClr val="000000">
                <a:alpha val="35000"/>
              </a:srgbClr>
            </a:outerShdw>
          </a:effectLst>
          <a:scene3d>
            <a:camera prst="orthographicFront">
              <a:rot rev="0" lon="0" lat="0"/>
            </a:camera>
            <a:lightRig dir="t" rig="threePt">
              <a:rot rev="1200000" lon="0" lat="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t="-80000" b="180000" r="50000" l="5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t="50000" b="50000" r="50000" l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typeface="ＭＳ Ｐゴシック" script="Jpan"/>
        <a:font typeface="맑은 고딕" script="Hang"/>
        <a:font typeface="宋体" script="Hans"/>
        <a:font typeface="新細明體" script="Hant"/>
        <a:font typeface="Times New Roman" script="Arab"/>
        <a:font typeface="Times New Roman" script="Hebr"/>
        <a:font typeface="Angsana New" script="Thai"/>
        <a:font typeface="Nyala" script="Ethi"/>
        <a:font typeface="Vrinda" script="Beng"/>
        <a:font typeface="Shruti" script="Gujr"/>
        <a:font typeface="MoolBoran" script="Khmr"/>
        <a:font typeface="Tunga" script="Knda"/>
        <a:font typeface="Raavi" script="Guru"/>
        <a:font typeface="Euphemia" script="Cans"/>
        <a:font typeface="Plantagenet Cherokee" script="Cher"/>
        <a:font typeface="Microsoft Yi Baiti" script="Yiii"/>
        <a:font typeface="Microsoft Himalaya" script="Tibt"/>
        <a:font typeface="MV Boli" script="Thaa"/>
        <a:font typeface="Mangal" script="Deva"/>
        <a:font typeface="Gautami" script="Telu"/>
        <a:font typeface="Latha" script="Taml"/>
        <a:font typeface="Estrangelo Edessa" script="Syrc"/>
        <a:font typeface="Kalinga" script="Orya"/>
        <a:font typeface="Kartika" script="Mlym"/>
        <a:font typeface="DokChampa" script="Laoo"/>
        <a:font typeface="Iskoola Pota" script="Sinh"/>
        <a:font typeface="Mongolian Baiti" script="Mong"/>
        <a:font typeface="Times New Roman" script="Viet"/>
        <a:font typeface="Microsoft Uighur" script="Uigh"/>
      </a:majorFont>
      <a:minorFont>
        <a:latin typeface="Arial"/>
        <a:ea typeface=""/>
        <a:cs typeface=""/>
        <a:font typeface="ＭＳ Ｐゴシック" script="Jpan"/>
        <a:font typeface="맑은 고딕" script="Hang"/>
        <a:font typeface="宋体" script="Hans"/>
        <a:font typeface="新細明體" script="Hant"/>
        <a:font typeface="Arial" script="Arab"/>
        <a:font typeface="Arial" script="Hebr"/>
        <a:font typeface="Cordia New" script="Thai"/>
        <a:font typeface="Nyala" script="Ethi"/>
        <a:font typeface="Vrinda" script="Beng"/>
        <a:font typeface="Shruti" script="Gujr"/>
        <a:font typeface="DaunPenh" script="Khmr"/>
        <a:font typeface="Tunga" script="Knda"/>
        <a:font typeface="Raavi" script="Guru"/>
        <a:font typeface="Euphemia" script="Cans"/>
        <a:font typeface="Plantagenet Cherokee" script="Cher"/>
        <a:font typeface="Microsoft Yi Baiti" script="Yiii"/>
        <a:font typeface="Microsoft Himalaya" script="Tibt"/>
        <a:font typeface="MV Boli" script="Thaa"/>
        <a:font typeface="Mangal" script="Deva"/>
        <a:font typeface="Gautami" script="Telu"/>
        <a:font typeface="Latha" script="Taml"/>
        <a:font typeface="Estrangelo Edessa" script="Syrc"/>
        <a:font typeface="Kalinga" script="Orya"/>
        <a:font typeface="Kartika" script="Mlym"/>
        <a:font typeface="DokChampa" script="Laoo"/>
        <a:font typeface="Iskoola Pota" script="Sinh"/>
        <a:font typeface="Mongolian Baiti" script="Mong"/>
        <a:font typeface="Arial" script="Viet"/>
        <a:font typeface="Microsoft Uighur" script="Uigh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algn="ctr" cap="flat" cmpd="sng">
          <a:solidFill>
            <a:schemeClr val="phClr">
              <a:shade val="95000"/>
              <a:satMod val="105000"/>
            </a:schemeClr>
          </a:solidFill>
          <a:prstDash val="solid"/>
        </a:ln>
        <a:ln w="25400" algn="ctr" cap="flat" cmpd="sng">
          <a:solidFill>
            <a:schemeClr val="phClr"/>
          </a:solidFill>
          <a:prstDash val="solid"/>
        </a:ln>
        <a:ln w="38100" algn="ctr" cap="flat" cmpd="sng">
          <a:solidFill>
            <a:schemeClr val="phClr"/>
          </a:solidFill>
          <a:prstDash val="solid"/>
        </a:ln>
      </a:lnStyleLst>
      <a:effectStyleLst>
        <a:effectStyle>
          <a:effectLst>
            <a:outerShdw rotWithShape="0" dir="5400000" blurRad="40000" dist="20000">
              <a:srgbClr val="000000">
                <a:alpha val="38000"/>
              </a:srgbClr>
            </a:outerShdw>
          </a:effectLst>
        </a:effectStyle>
        <a:effectStyle>
          <a:effectLst>
            <a:outerShdw rotWithShape="0" dir="5400000" blurRad="40000" dist="23000">
              <a:srgbClr val="000000">
                <a:alpha val="35000"/>
              </a:srgbClr>
            </a:outerShdw>
          </a:effectLst>
        </a:effectStyle>
        <a:effectStyle>
          <a:effectLst>
            <a:outerShdw rotWithShape="0" dir="5400000" blurRad="40000" dist="23000">
              <a:srgbClr val="000000">
                <a:alpha val="35000"/>
              </a:srgbClr>
            </a:outerShdw>
          </a:effectLst>
          <a:scene3d>
            <a:camera prst="orthographicFront">
              <a:rot rev="0" lon="0" lat="0"/>
            </a:camera>
            <a:lightRig dir="t" rig="threePt">
              <a:rot rev="1200000" lon="0" lat="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t="-80000" b="180000" r="50000" l="5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t="50000" b="50000" r="50000" l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